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13EF-EB1A-AA43-2885-B62722B46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E1CCF-34AC-3926-9811-1030F5252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6FFBD-5BC3-6176-B31C-FFCCC617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4CB-D393-4183-B29F-7B79ED63DEA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0B995-A4BC-C948-CD10-BE4374BE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B8C19-2078-2C79-E9DD-C0E33CF8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41DA-D71F-43B8-AF57-908F5CD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C9A5-2588-8BDD-62AD-EF0D96CC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994E8-345B-B957-C112-51B47E6AB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FC33-5E4B-DC86-C369-8D2B55BD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4CB-D393-4183-B29F-7B79ED63DEA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B140C-989A-152C-1504-0B06E7DDA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BDD5F-1C85-486A-D692-B2A9EC8B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41DA-D71F-43B8-AF57-908F5CD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8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979E6-95D9-F0A9-1317-D4E58821D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50543-B02D-2490-CA16-503C882E6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D90AA-FB91-858F-D3DB-B1C33FDA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4CB-D393-4183-B29F-7B79ED63DEA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CEAB7-1ABE-40A0-B5AF-F8ADE1A8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E275B-98A0-2302-80AC-898456C0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41DA-D71F-43B8-AF57-908F5CD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E562-68F6-130D-D01C-C0AE7748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9164-622E-E0F2-739A-21C7F9E2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ECC7B-2290-3663-EA9D-5A18E5F8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4CB-D393-4183-B29F-7B79ED63DEA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37757-FEB9-89B4-8D4D-B31EFB5A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8EEEC-46F0-E9F0-459A-95A9444B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41DA-D71F-43B8-AF57-908F5CD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DB88-3E12-5EA3-0919-0338B07C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4B49B-6285-0521-D5F8-48C5227D0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391E2-D122-9FEB-77F9-EF402CD5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4CB-D393-4183-B29F-7B79ED63DEA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32F77-DCB3-A991-A2B3-45BF8842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FFF2F-2241-5B6F-6C88-376456E3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41DA-D71F-43B8-AF57-908F5CD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6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1D2F8-7AD7-3F82-AE07-7973B94A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D1B3-7391-4776-5DBD-0EF8F7F9C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496A4-C94A-2BB3-CDFE-7FB561004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78288-1229-F0B0-0655-D924ABCCB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4CB-D393-4183-B29F-7B79ED63DEA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904C6-9477-3341-869A-1F933CD6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C55CE-3614-E42B-D44B-84325F13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41DA-D71F-43B8-AF57-908F5CD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4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446B8-60BF-44CF-E18D-DDF53CFA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23539-4CEC-D0BF-8DF5-441EFDA2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24F5F-9AF6-C09F-86F2-CF0A9538C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A7DC3-4732-FE83-7191-531EB8FEC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94819-C36E-7A6C-0493-A924DF8B0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7763D-0AD7-006D-6145-6F92B792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4CB-D393-4183-B29F-7B79ED63DEA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96619-B842-90CE-7DF1-A68A80D2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5CD6F-A83A-355E-EA32-227C2F12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41DA-D71F-43B8-AF57-908F5CD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AE84-890E-49B4-9B32-CD2D33C1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D4278D-7680-BDC0-D8C9-71000224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4CB-D393-4183-B29F-7B79ED63DEA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DB29F-9744-971C-97DB-C6675B79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45F15-600E-E48F-E434-15B3AC93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41DA-D71F-43B8-AF57-908F5CD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DB4F2-83B8-0A5C-1CA2-5B19CCB1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4CB-D393-4183-B29F-7B79ED63DEA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48C1F-2A43-6F1C-1C09-3339DD62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B672-3622-89C0-73DC-3622040F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41DA-D71F-43B8-AF57-908F5CD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2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AF40-B7D2-E746-8A43-AE505E37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9F175-B9AB-E111-BA9B-4654C574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CEBEF-32DA-E166-EE82-87C08B5AA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1D1E9-D3E0-35AA-97AD-0D3AF25D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4CB-D393-4183-B29F-7B79ED63DEA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C22D1-390D-B4E1-A0CB-0136435D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0B47F-AF48-A7A2-30CD-45716B4A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41DA-D71F-43B8-AF57-908F5CD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FB5A-38A9-9523-D480-6A39F40E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1D209-9FC3-772A-5411-F48EC8E83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032FF-51B8-80A2-6545-500AEFC8C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F2EE4-6410-B02C-946F-7D609040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4CB-D393-4183-B29F-7B79ED63DEA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14878-4DC8-C3E2-A366-0FB29420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F6701-AB77-F7C7-EA1F-5DBD61C4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041DA-D71F-43B8-AF57-908F5CD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3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C22D5-D78C-ED0F-2480-C8610568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5D208-911F-9F00-0D02-2E86F6F00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553FD-4F1D-2BAD-4094-96538AA67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474CB-D393-4183-B29F-7B79ED63DEA2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A183E-A5BF-9AA3-1EF3-CABDE6B36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0840C-E56C-7C91-0639-D4F0433CA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041DA-D71F-43B8-AF57-908F5CDB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6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38ABAB-0841-4C98-B610-C6F8792E2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33" y="0"/>
            <a:ext cx="8161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8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92240B-470F-4DF6-B88E-5865CF8DD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301"/>
            <a:ext cx="12192000" cy="54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1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4FC0DF-D998-4C08-9209-F91024BDC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057" y="0"/>
            <a:ext cx="8725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5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FC5620-6C94-4DF6-AD99-D3FCD8964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38" y="0"/>
            <a:ext cx="8386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6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0A0B0F-65D4-461F-B83D-CAFA96D0C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57" y="0"/>
            <a:ext cx="9143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0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SAVITREE PRANPANUS</dc:creator>
  <cp:lastModifiedBy>Savitree Pranpanus</cp:lastModifiedBy>
  <cp:revision>4</cp:revision>
  <dcterms:created xsi:type="dcterms:W3CDTF">2022-11-21T06:14:22Z</dcterms:created>
  <dcterms:modified xsi:type="dcterms:W3CDTF">2023-05-01T09:27:24Z</dcterms:modified>
</cp:coreProperties>
</file>